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5CBBA-44D7-475E-965B-C9F435267D54}" v="25" dt="2025-06-23T02:57:14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06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may Vahid" userId="c332890b918bd2d9" providerId="LiveId" clId="{4AC5CBBA-44D7-475E-965B-C9F435267D54}"/>
    <pc:docChg chg="undo custSel addSld modSld sldOrd modMainMaster">
      <pc:chgData name="Humay Vahid" userId="c332890b918bd2d9" providerId="LiveId" clId="{4AC5CBBA-44D7-475E-965B-C9F435267D54}" dt="2025-06-23T03:00:32.125" v="666" actId="20577"/>
      <pc:docMkLst>
        <pc:docMk/>
      </pc:docMkLst>
      <pc:sldChg chg="modSp new mod modTransition setBg">
        <pc:chgData name="Humay Vahid" userId="c332890b918bd2d9" providerId="LiveId" clId="{4AC5CBBA-44D7-475E-965B-C9F435267D54}" dt="2025-06-23T03:00:04.388" v="664" actId="113"/>
        <pc:sldMkLst>
          <pc:docMk/>
          <pc:sldMk cId="846710843" sldId="256"/>
        </pc:sldMkLst>
        <pc:spChg chg="mod">
          <ac:chgData name="Humay Vahid" userId="c332890b918bd2d9" providerId="LiveId" clId="{4AC5CBBA-44D7-475E-965B-C9F435267D54}" dt="2025-06-23T02:14:54.411" v="125" actId="404"/>
          <ac:spMkLst>
            <pc:docMk/>
            <pc:sldMk cId="846710843" sldId="256"/>
            <ac:spMk id="2" creationId="{8BC4A468-C1B8-88E0-4EAC-22D3522206C8}"/>
          </ac:spMkLst>
        </pc:spChg>
        <pc:spChg chg="mod">
          <ac:chgData name="Humay Vahid" userId="c332890b918bd2d9" providerId="LiveId" clId="{4AC5CBBA-44D7-475E-965B-C9F435267D54}" dt="2025-06-23T03:00:04.388" v="664" actId="113"/>
          <ac:spMkLst>
            <pc:docMk/>
            <pc:sldMk cId="846710843" sldId="256"/>
            <ac:spMk id="3" creationId="{96BE4631-21FA-542E-497B-32BE11C791AF}"/>
          </ac:spMkLst>
        </pc:spChg>
      </pc:sldChg>
      <pc:sldChg chg="addSp delSp modSp new mod modTransition setBg modNotesTx">
        <pc:chgData name="Humay Vahid" userId="c332890b918bd2d9" providerId="LiveId" clId="{4AC5CBBA-44D7-475E-965B-C9F435267D54}" dt="2025-06-23T02:59:13.059" v="659" actId="20577"/>
        <pc:sldMkLst>
          <pc:docMk/>
          <pc:sldMk cId="959406551" sldId="257"/>
        </pc:sldMkLst>
        <pc:spChg chg="mod">
          <ac:chgData name="Humay Vahid" userId="c332890b918bd2d9" providerId="LiveId" clId="{4AC5CBBA-44D7-475E-965B-C9F435267D54}" dt="2025-06-23T02:46:56.001" v="384" actId="26606"/>
          <ac:spMkLst>
            <pc:docMk/>
            <pc:sldMk cId="959406551" sldId="257"/>
            <ac:spMk id="2" creationId="{9F35F35A-ECB8-639C-AB4D-0A50EECFBE83}"/>
          </ac:spMkLst>
        </pc:spChg>
        <pc:spChg chg="mod">
          <ac:chgData name="Humay Vahid" userId="c332890b918bd2d9" providerId="LiveId" clId="{4AC5CBBA-44D7-475E-965B-C9F435267D54}" dt="2025-06-23T02:59:13.059" v="659" actId="20577"/>
          <ac:spMkLst>
            <pc:docMk/>
            <pc:sldMk cId="959406551" sldId="257"/>
            <ac:spMk id="3" creationId="{3B04C6A9-750E-8826-F2CB-95748DE8F679}"/>
          </ac:spMkLst>
        </pc:spChg>
        <pc:spChg chg="add del">
          <ac:chgData name="Humay Vahid" userId="c332890b918bd2d9" providerId="LiveId" clId="{4AC5CBBA-44D7-475E-965B-C9F435267D54}" dt="2025-06-23T02:46:56.001" v="384" actId="26606"/>
          <ac:spMkLst>
            <pc:docMk/>
            <pc:sldMk cId="959406551" sldId="257"/>
            <ac:spMk id="14" creationId="{D75A5B51-0925-4835-8511-A0DD17EAA97C}"/>
          </ac:spMkLst>
        </pc:spChg>
        <pc:spChg chg="add del">
          <ac:chgData name="Humay Vahid" userId="c332890b918bd2d9" providerId="LiveId" clId="{4AC5CBBA-44D7-475E-965B-C9F435267D54}" dt="2025-06-23T02:46:56.001" v="384" actId="26606"/>
          <ac:spMkLst>
            <pc:docMk/>
            <pc:sldMk cId="959406551" sldId="257"/>
            <ac:spMk id="16" creationId="{5CDFD20D-8E4F-4E3A-AF87-93F23E0DBFB3}"/>
          </ac:spMkLst>
        </pc:spChg>
        <pc:picChg chg="add mod">
          <ac:chgData name="Humay Vahid" userId="c332890b918bd2d9" providerId="LiveId" clId="{4AC5CBBA-44D7-475E-965B-C9F435267D54}" dt="2025-06-23T02:48:07.417" v="440" actId="1036"/>
          <ac:picMkLst>
            <pc:docMk/>
            <pc:sldMk cId="959406551" sldId="257"/>
            <ac:picMk id="5" creationId="{D57671BB-9094-91E7-7790-E9A0172CF0A4}"/>
          </ac:picMkLst>
        </pc:picChg>
        <pc:picChg chg="add mod ord">
          <ac:chgData name="Humay Vahid" userId="c332890b918bd2d9" providerId="LiveId" clId="{4AC5CBBA-44D7-475E-965B-C9F435267D54}" dt="2025-06-23T02:52:40.054" v="552" actId="1036"/>
          <ac:picMkLst>
            <pc:docMk/>
            <pc:sldMk cId="959406551" sldId="257"/>
            <ac:picMk id="7" creationId="{5EF743D9-E86E-BBC5-476F-2A5DC4AFAA30}"/>
          </ac:picMkLst>
        </pc:picChg>
        <pc:picChg chg="add mod">
          <ac:chgData name="Humay Vahid" userId="c332890b918bd2d9" providerId="LiveId" clId="{4AC5CBBA-44D7-475E-965B-C9F435267D54}" dt="2025-06-23T02:48:01.704" v="435" actId="1076"/>
          <ac:picMkLst>
            <pc:docMk/>
            <pc:sldMk cId="959406551" sldId="257"/>
            <ac:picMk id="9" creationId="{29D15C99-EE19-4021-CFC7-85FFE3212645}"/>
          </ac:picMkLst>
        </pc:picChg>
      </pc:sldChg>
      <pc:sldChg chg="addSp modSp new mod ord modTransition modNotesTx">
        <pc:chgData name="Humay Vahid" userId="c332890b918bd2d9" providerId="LiveId" clId="{4AC5CBBA-44D7-475E-965B-C9F435267D54}" dt="2025-06-23T03:00:32.125" v="666" actId="20577"/>
        <pc:sldMkLst>
          <pc:docMk/>
          <pc:sldMk cId="195591304" sldId="258"/>
        </pc:sldMkLst>
        <pc:spChg chg="mod">
          <ac:chgData name="Humay Vahid" userId="c332890b918bd2d9" providerId="LiveId" clId="{4AC5CBBA-44D7-475E-965B-C9F435267D54}" dt="2025-06-23T03:00:32.125" v="666" actId="20577"/>
          <ac:spMkLst>
            <pc:docMk/>
            <pc:sldMk cId="195591304" sldId="258"/>
            <ac:spMk id="2" creationId="{B0D0108B-B893-5E02-9E27-3F147A0123C8}"/>
          </ac:spMkLst>
        </pc:spChg>
        <pc:spChg chg="mod">
          <ac:chgData name="Humay Vahid" userId="c332890b918bd2d9" providerId="LiveId" clId="{4AC5CBBA-44D7-475E-965B-C9F435267D54}" dt="2025-06-23T02:59:19.628" v="660" actId="113"/>
          <ac:spMkLst>
            <pc:docMk/>
            <pc:sldMk cId="195591304" sldId="258"/>
            <ac:spMk id="3" creationId="{A3E8A687-EFC7-21E5-8622-5DE1647C2ED0}"/>
          </ac:spMkLst>
        </pc:spChg>
        <pc:picChg chg="add mod modCrop">
          <ac:chgData name="Humay Vahid" userId="c332890b918bd2d9" providerId="LiveId" clId="{4AC5CBBA-44D7-475E-965B-C9F435267D54}" dt="2025-06-23T02:19:02" v="169" actId="732"/>
          <ac:picMkLst>
            <pc:docMk/>
            <pc:sldMk cId="195591304" sldId="258"/>
            <ac:picMk id="5" creationId="{C6632D32-B1B0-EA14-CAB3-DB7E6BFFA557}"/>
          </ac:picMkLst>
        </pc:picChg>
        <pc:picChg chg="add mod modCrop">
          <ac:chgData name="Humay Vahid" userId="c332890b918bd2d9" providerId="LiveId" clId="{4AC5CBBA-44D7-475E-965B-C9F435267D54}" dt="2025-06-23T02:19:51.239" v="184" actId="14100"/>
          <ac:picMkLst>
            <pc:docMk/>
            <pc:sldMk cId="195591304" sldId="258"/>
            <ac:picMk id="6" creationId="{88677314-6AE5-5730-88A9-C64D47476E20}"/>
          </ac:picMkLst>
        </pc:picChg>
      </pc:sldChg>
      <pc:sldChg chg="addSp delSp modSp new mod ord modTransition modNotesTx">
        <pc:chgData name="Humay Vahid" userId="c332890b918bd2d9" providerId="LiveId" clId="{4AC5CBBA-44D7-475E-965B-C9F435267D54}" dt="2025-06-23T02:59:43.157" v="662" actId="20577"/>
        <pc:sldMkLst>
          <pc:docMk/>
          <pc:sldMk cId="744176055" sldId="259"/>
        </pc:sldMkLst>
        <pc:spChg chg="mod">
          <ac:chgData name="Humay Vahid" userId="c332890b918bd2d9" providerId="LiveId" clId="{4AC5CBBA-44D7-475E-965B-C9F435267D54}" dt="2025-06-23T02:16:30.247" v="150"/>
          <ac:spMkLst>
            <pc:docMk/>
            <pc:sldMk cId="744176055" sldId="259"/>
            <ac:spMk id="2" creationId="{D0FFB1F0-FE51-451C-11B2-28CF87CA5E6D}"/>
          </ac:spMkLst>
        </pc:spChg>
        <pc:spChg chg="mod ord">
          <ac:chgData name="Humay Vahid" userId="c332890b918bd2d9" providerId="LiveId" clId="{4AC5CBBA-44D7-475E-965B-C9F435267D54}" dt="2025-06-23T02:59:43.157" v="662" actId="20577"/>
          <ac:spMkLst>
            <pc:docMk/>
            <pc:sldMk cId="744176055" sldId="259"/>
            <ac:spMk id="3" creationId="{29089273-53B9-6683-7003-2590CC5CE70C}"/>
          </ac:spMkLst>
        </pc:spChg>
        <pc:spChg chg="add del mod">
          <ac:chgData name="Humay Vahid" userId="c332890b918bd2d9" providerId="LiveId" clId="{4AC5CBBA-44D7-475E-965B-C9F435267D54}" dt="2025-06-23T02:41:13.570" v="269" actId="478"/>
          <ac:spMkLst>
            <pc:docMk/>
            <pc:sldMk cId="744176055" sldId="259"/>
            <ac:spMk id="6" creationId="{065D0402-A7BD-AE6C-175C-B8D6B57CCD83}"/>
          </ac:spMkLst>
        </pc:spChg>
        <pc:spChg chg="add mod">
          <ac:chgData name="Humay Vahid" userId="c332890b918bd2d9" providerId="LiveId" clId="{4AC5CBBA-44D7-475E-965B-C9F435267D54}" dt="2025-06-23T02:40:29.204" v="261"/>
          <ac:spMkLst>
            <pc:docMk/>
            <pc:sldMk cId="744176055" sldId="259"/>
            <ac:spMk id="7" creationId="{9020963A-3B10-EC1B-238D-79E618B8DBF5}"/>
          </ac:spMkLst>
        </pc:spChg>
        <pc:picChg chg="add mod">
          <ac:chgData name="Humay Vahid" userId="c332890b918bd2d9" providerId="LiveId" clId="{4AC5CBBA-44D7-475E-965B-C9F435267D54}" dt="2025-06-23T02:23:32.055" v="253" actId="1035"/>
          <ac:picMkLst>
            <pc:docMk/>
            <pc:sldMk cId="744176055" sldId="259"/>
            <ac:picMk id="5" creationId="{D63D6E41-C3EC-06E6-D501-39E484315928}"/>
          </ac:picMkLst>
        </pc:picChg>
      </pc:sldChg>
      <pc:sldChg chg="addSp modSp new mod modTransition modNotesTx">
        <pc:chgData name="Humay Vahid" userId="c332890b918bd2d9" providerId="LiveId" clId="{4AC5CBBA-44D7-475E-965B-C9F435267D54}" dt="2025-06-23T02:58:48.962" v="656" actId="14100"/>
        <pc:sldMkLst>
          <pc:docMk/>
          <pc:sldMk cId="3622812304" sldId="260"/>
        </pc:sldMkLst>
        <pc:spChg chg="mod">
          <ac:chgData name="Humay Vahid" userId="c332890b918bd2d9" providerId="LiveId" clId="{4AC5CBBA-44D7-475E-965B-C9F435267D54}" dt="2025-06-23T02:51:40.189" v="532" actId="20577"/>
          <ac:spMkLst>
            <pc:docMk/>
            <pc:sldMk cId="3622812304" sldId="260"/>
            <ac:spMk id="2" creationId="{99E373EF-20F5-CB89-33EC-026C9D83D327}"/>
          </ac:spMkLst>
        </pc:spChg>
        <pc:spChg chg="mod">
          <ac:chgData name="Humay Vahid" userId="c332890b918bd2d9" providerId="LiveId" clId="{4AC5CBBA-44D7-475E-965B-C9F435267D54}" dt="2025-06-23T02:58:48.962" v="656" actId="14100"/>
          <ac:spMkLst>
            <pc:docMk/>
            <pc:sldMk cId="3622812304" sldId="260"/>
            <ac:spMk id="3" creationId="{B20D8E19-1196-21CD-0640-BC53072D3F91}"/>
          </ac:spMkLst>
        </pc:spChg>
        <pc:picChg chg="add mod modCrop">
          <ac:chgData name="Humay Vahid" userId="c332890b918bd2d9" providerId="LiveId" clId="{4AC5CBBA-44D7-475E-965B-C9F435267D54}" dt="2025-06-23T02:50:50.761" v="464" actId="1076"/>
          <ac:picMkLst>
            <pc:docMk/>
            <pc:sldMk cId="3622812304" sldId="260"/>
            <ac:picMk id="4" creationId="{49F05A29-BE4E-D211-1519-61B392700C56}"/>
          </ac:picMkLst>
        </pc:picChg>
      </pc:sldChg>
      <pc:sldChg chg="addSp delSp modSp new mod modTransition">
        <pc:chgData name="Humay Vahid" userId="c332890b918bd2d9" providerId="LiveId" clId="{4AC5CBBA-44D7-475E-965B-C9F435267D54}" dt="2025-06-23T02:58:32.799" v="652" actId="1038"/>
        <pc:sldMkLst>
          <pc:docMk/>
          <pc:sldMk cId="1092974271" sldId="261"/>
        </pc:sldMkLst>
        <pc:spChg chg="mod">
          <ac:chgData name="Humay Vahid" userId="c332890b918bd2d9" providerId="LiveId" clId="{4AC5CBBA-44D7-475E-965B-C9F435267D54}" dt="2025-06-23T02:53:45.419" v="566" actId="20577"/>
          <ac:spMkLst>
            <pc:docMk/>
            <pc:sldMk cId="1092974271" sldId="261"/>
            <ac:spMk id="2" creationId="{B824BDD9-BE62-B98A-EF8E-D4C595EEF61A}"/>
          </ac:spMkLst>
        </pc:spChg>
        <pc:spChg chg="del mod">
          <ac:chgData name="Humay Vahid" userId="c332890b918bd2d9" providerId="LiveId" clId="{4AC5CBBA-44D7-475E-965B-C9F435267D54}" dt="2025-06-23T02:53:49.380" v="567" actId="478"/>
          <ac:spMkLst>
            <pc:docMk/>
            <pc:sldMk cId="1092974271" sldId="261"/>
            <ac:spMk id="3" creationId="{0093C3F5-9F8E-996B-C277-E130BFCF9E95}"/>
          </ac:spMkLst>
        </pc:spChg>
        <pc:spChg chg="add del mod">
          <ac:chgData name="Humay Vahid" userId="c332890b918bd2d9" providerId="LiveId" clId="{4AC5CBBA-44D7-475E-965B-C9F435267D54}" dt="2025-06-23T02:55:09.917" v="586" actId="478"/>
          <ac:spMkLst>
            <pc:docMk/>
            <pc:sldMk cId="1092974271" sldId="261"/>
            <ac:spMk id="5" creationId="{0B7D5457-A26F-E124-17A6-D2B1A5A7CBA7}"/>
          </ac:spMkLst>
        </pc:spChg>
        <pc:spChg chg="add mod">
          <ac:chgData name="Humay Vahid" userId="c332890b918bd2d9" providerId="LiveId" clId="{4AC5CBBA-44D7-475E-965B-C9F435267D54}" dt="2025-06-23T02:58:32.799" v="652" actId="1038"/>
          <ac:spMkLst>
            <pc:docMk/>
            <pc:sldMk cId="1092974271" sldId="261"/>
            <ac:spMk id="18" creationId="{CF8623F3-7F05-0E5A-368D-D36A7437E51A}"/>
          </ac:spMkLst>
        </pc:spChg>
        <pc:spChg chg="add">
          <ac:chgData name="Humay Vahid" userId="c332890b918bd2d9" providerId="LiveId" clId="{4AC5CBBA-44D7-475E-965B-C9F435267D54}" dt="2025-06-23T02:57:13.010" v="606"/>
          <ac:spMkLst>
            <pc:docMk/>
            <pc:sldMk cId="1092974271" sldId="261"/>
            <ac:spMk id="19" creationId="{11EA4A2D-A0A9-AC5D-C5C5-98C5DA9F6752}"/>
          </ac:spMkLst>
        </pc:spChg>
        <pc:spChg chg="add del">
          <ac:chgData name="Humay Vahid" userId="c332890b918bd2d9" providerId="LiveId" clId="{4AC5CBBA-44D7-475E-965B-C9F435267D54}" dt="2025-06-23T02:58:15.111" v="645" actId="478"/>
          <ac:spMkLst>
            <pc:docMk/>
            <pc:sldMk cId="1092974271" sldId="261"/>
            <ac:spMk id="20" creationId="{F777B829-98DE-45AD-D618-CBC274FBAD8E}"/>
          </ac:spMkLst>
        </pc:spChg>
        <pc:grpChg chg="mod">
          <ac:chgData name="Humay Vahid" userId="c332890b918bd2d9" providerId="LiveId" clId="{4AC5CBBA-44D7-475E-965B-C9F435267D54}" dt="2025-06-23T02:54:43.734" v="581"/>
          <ac:grpSpMkLst>
            <pc:docMk/>
            <pc:sldMk cId="1092974271" sldId="261"/>
            <ac:grpSpMk id="12" creationId="{BF2840C0-4838-6303-5301-D22462C034C8}"/>
          </ac:grpSpMkLst>
        </pc:grpChg>
        <pc:grpChg chg="mod">
          <ac:chgData name="Humay Vahid" userId="c332890b918bd2d9" providerId="LiveId" clId="{4AC5CBBA-44D7-475E-965B-C9F435267D54}" dt="2025-06-23T02:54:57.102" v="585"/>
          <ac:grpSpMkLst>
            <pc:docMk/>
            <pc:sldMk cId="1092974271" sldId="261"/>
            <ac:grpSpMk id="15" creationId="{8763C28A-6B1D-529E-CED0-78B8B97EC7CF}"/>
          </ac:grpSpMkLst>
        </pc:grpChg>
        <pc:picChg chg="add mod">
          <ac:chgData name="Humay Vahid" userId="c332890b918bd2d9" providerId="LiveId" clId="{4AC5CBBA-44D7-475E-965B-C9F435267D54}" dt="2025-06-23T02:54:28.297" v="572" actId="1076"/>
          <ac:picMkLst>
            <pc:docMk/>
            <pc:sldMk cId="1092974271" sldId="261"/>
            <ac:picMk id="7" creationId="{5FD81A26-A6F2-68AC-C8BF-C8D842264256}"/>
          </ac:picMkLst>
        </pc:picChg>
        <pc:picChg chg="add mod">
          <ac:chgData name="Humay Vahid" userId="c332890b918bd2d9" providerId="LiveId" clId="{4AC5CBBA-44D7-475E-965B-C9F435267D54}" dt="2025-06-23T02:56:39.201" v="592" actId="1076"/>
          <ac:picMkLst>
            <pc:docMk/>
            <pc:sldMk cId="1092974271" sldId="261"/>
            <ac:picMk id="17" creationId="{B95C7115-17E1-377A-07F3-6C54D189BD53}"/>
          </ac:picMkLst>
        </pc:picChg>
        <pc:inkChg chg="add del">
          <ac:chgData name="Humay Vahid" userId="c332890b918bd2d9" providerId="LiveId" clId="{4AC5CBBA-44D7-475E-965B-C9F435267D54}" dt="2025-06-23T02:54:35.026" v="574" actId="9405"/>
          <ac:inkMkLst>
            <pc:docMk/>
            <pc:sldMk cId="1092974271" sldId="261"/>
            <ac:inkMk id="8" creationId="{A47AB726-03FC-D767-5B38-65705D8B2D70}"/>
          </ac:inkMkLst>
        </pc:inkChg>
        <pc:inkChg chg="add del">
          <ac:chgData name="Humay Vahid" userId="c332890b918bd2d9" providerId="LiveId" clId="{4AC5CBBA-44D7-475E-965B-C9F435267D54}" dt="2025-06-23T02:54:37.102" v="576" actId="9405"/>
          <ac:inkMkLst>
            <pc:docMk/>
            <pc:sldMk cId="1092974271" sldId="261"/>
            <ac:inkMk id="9" creationId="{AA4ACFF3-EF15-7C88-11F6-784A449D84F5}"/>
          </ac:inkMkLst>
        </pc:inkChg>
        <pc:inkChg chg="add del mod">
          <ac:chgData name="Humay Vahid" userId="c332890b918bd2d9" providerId="LiveId" clId="{4AC5CBBA-44D7-475E-965B-C9F435267D54}" dt="2025-06-23T02:54:44.428" v="582" actId="9405"/>
          <ac:inkMkLst>
            <pc:docMk/>
            <pc:sldMk cId="1092974271" sldId="261"/>
            <ac:inkMk id="10" creationId="{1F4B42A1-F2C1-3F6C-6419-0CD8663B445F}"/>
          </ac:inkMkLst>
        </pc:inkChg>
        <pc:inkChg chg="add del mod">
          <ac:chgData name="Humay Vahid" userId="c332890b918bd2d9" providerId="LiveId" clId="{4AC5CBBA-44D7-475E-965B-C9F435267D54}" dt="2025-06-23T02:54:43.734" v="581"/>
          <ac:inkMkLst>
            <pc:docMk/>
            <pc:sldMk cId="1092974271" sldId="261"/>
            <ac:inkMk id="11" creationId="{26B9D3DB-0256-4F07-4B98-F0C43C2AFC2F}"/>
          </ac:inkMkLst>
        </pc:inkChg>
        <pc:inkChg chg="add mod">
          <ac:chgData name="Humay Vahid" userId="c332890b918bd2d9" providerId="LiveId" clId="{4AC5CBBA-44D7-475E-965B-C9F435267D54}" dt="2025-06-23T02:54:57.102" v="585"/>
          <ac:inkMkLst>
            <pc:docMk/>
            <pc:sldMk cId="1092974271" sldId="261"/>
            <ac:inkMk id="13" creationId="{6F13DB05-33FB-0BAE-47E5-290691039B80}"/>
          </ac:inkMkLst>
        </pc:inkChg>
        <pc:inkChg chg="add mod">
          <ac:chgData name="Humay Vahid" userId="c332890b918bd2d9" providerId="LiveId" clId="{4AC5CBBA-44D7-475E-965B-C9F435267D54}" dt="2025-06-23T02:54:57.102" v="585"/>
          <ac:inkMkLst>
            <pc:docMk/>
            <pc:sldMk cId="1092974271" sldId="261"/>
            <ac:inkMk id="14" creationId="{F30AD4FE-C40E-0229-EA49-976C06D2899D}"/>
          </ac:inkMkLst>
        </pc:inkChg>
      </pc:sldChg>
      <pc:sldMasterChg chg="setBg modSldLayout">
        <pc:chgData name="Humay Vahid" userId="c332890b918bd2d9" providerId="LiveId" clId="{4AC5CBBA-44D7-475E-965B-C9F435267D54}" dt="2025-06-23T02:13:16.132" v="4"/>
        <pc:sldMasterMkLst>
          <pc:docMk/>
          <pc:sldMasterMk cId="2098534521" sldId="2147483648"/>
        </pc:sldMasterMkLst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3548430689" sldId="2147483649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3802460755" sldId="2147483650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2627641669" sldId="2147483651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4292490940" sldId="2147483652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1090529137" sldId="2147483653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120968601" sldId="2147483654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2967618345" sldId="2147483655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55728276" sldId="2147483656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1852143887" sldId="2147483657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2824666063" sldId="2147483658"/>
          </pc:sldLayoutMkLst>
        </pc:sldLayoutChg>
        <pc:sldLayoutChg chg="setBg">
          <pc:chgData name="Humay Vahid" userId="c332890b918bd2d9" providerId="LiveId" clId="{4AC5CBBA-44D7-475E-965B-C9F435267D54}" dt="2025-06-23T02:13:16.132" v="4"/>
          <pc:sldLayoutMkLst>
            <pc:docMk/>
            <pc:sldMasterMk cId="2098534521" sldId="2147483648"/>
            <pc:sldLayoutMk cId="703554072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02:54:55.120"/>
    </inkml:context>
    <inkml:brush xml:id="br0">
      <inkml:brushProperty name="width" value="0.1" units="cm"/>
      <inkml:brushProperty name="height" value="0.1" units="cm"/>
      <inkml:brushProperty name="color" value="#EEB3A6"/>
      <inkml:brushProperty name="inkEffects" value="rosegold"/>
      <inkml:brushProperty name="anchorX" value="2389.16431"/>
      <inkml:brushProperty name="anchorY" value="-2562.60474"/>
      <inkml:brushProperty name="scaleFactor" value="0.5"/>
    </inkml:brush>
  </inkml:definitions>
  <inkml:trace contextRef="#ctx0" brushRef="#br0">174 0 24575,'0'0'0,"0"6"0,-3 5 0,-7 6 0,-7 5 0,1 4 0,-1 4 0,-1-1 0,1-6 0,4-3 0,0-2 0,-1-5 0,1-1 0,1 0 0,4 0 0,6 5 0,8-2 0,3 0 0,6-3 0,3-3 0,4-3 0,1 0 0,-4 2 0,5-1 0,2 5 0,3 5 0,-2 3 0,-1 0 0,-7-3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02:54:56.103"/>
    </inkml:context>
    <inkml:brush xml:id="br0">
      <inkml:brushProperty name="width" value="0.1" units="cm"/>
      <inkml:brushProperty name="height" value="0.1" units="cm"/>
      <inkml:brushProperty name="color" value="#EEB3A6"/>
      <inkml:brushProperty name="inkEffects" value="rosegold"/>
      <inkml:brushProperty name="anchorX" value="1282.79773"/>
      <inkml:brushProperty name="anchorY" value="-4009.64624"/>
      <inkml:brushProperty name="scaleFactor" value="0.5"/>
    </inkml:brush>
  </inkml:definitions>
  <inkml:trace contextRef="#ctx0" brushRef="#br0">0 0 24575,'0'0'0,"3"0"0,4 0 0,6 0 0,4 0 0,7 0 0,1 0 0,1 0 0,-3 0 0,5 0 0,2 0 0,-2 0 0,5 0 0,3 0 0,-2 0 0,-4 0 0,0 0 0,0 0 0,6 0 0,11 0 0,14 0 0,6 0 0,10 0 0,8 0 0,-7 0 0,-9 0 0,-18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9910A-A487-4829-8DFD-811845492D2D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2CA1-CD96-401A-A090-5E0A4EA4E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556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interactive website, gamification, TikTok inspiration, mysterious cat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2CA1-CD96-401A-A090-5E0A4EA4E6C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5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TikTok storytelling, random answers, community play, trend adaptation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2CA1-CD96-401A-A090-5E0A4EA4E6C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61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gamified interaction, character-based design</a:t>
            </a:r>
            <a:r>
              <a:rPr lang="az-Latn-AZ" dirty="0"/>
              <a:t> (</a:t>
            </a:r>
            <a:r>
              <a:rPr lang="az-Latn-AZ" dirty="0" err="1"/>
              <a:t>cat</a:t>
            </a:r>
            <a:r>
              <a:rPr lang="en-GB" dirty="0"/>
              <a:t> w 2 tails) , storytelling aid, unpredictable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2CA1-CD96-401A-A090-5E0A4EA4E6C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56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animations, custom typeface, rhymes, </a:t>
            </a:r>
            <a:r>
              <a:rPr lang="en-GB" dirty="0" err="1"/>
              <a:t>glowy</a:t>
            </a:r>
            <a:r>
              <a:rPr lang="en-GB" dirty="0"/>
              <a:t> stars, hover effects, themed branding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2CA1-CD96-401A-A090-5E0A4EA4E6C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96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37A43-B037-B606-1DF3-EFD54108E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7BCDC-DF96-116F-D13E-9272AEDB6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21A6D-8253-A5C3-0619-083ADA44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E4405-1BF1-07C6-B874-D57CBF43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1E434-E95C-2CE3-588E-C3D5EF47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43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761A-7B04-9817-F66C-2C5E0D14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6D240-4C92-9DF2-D696-9D9782DBF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745AA-E45B-12C8-DD78-74EE3CA6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D8A3A-09FB-F7A6-73C1-898A14B0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A3995-F14D-1309-6FD5-88A14E1A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666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9CEA3-1FAD-379A-0C04-4B2F545D49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B740A-253E-C10A-BCCD-C346DB687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B5F6F-65EE-02D8-508D-9A19DDC0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31072-3A93-F57C-9814-E651ABEF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47A8-CB79-156B-B685-D2675543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55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7771-7205-D273-1A0C-74A7E037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5A26B-61C9-6974-BBC0-74FD69D15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65B2-FD94-FD4A-64C3-B7162105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D415B-7C49-24CF-E4FC-D269019C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7D05E-BA2C-1D23-BC75-AB96BB87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46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AC6B-254F-95FA-AF6D-CF113F7A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58363-CAF8-A8C0-9E79-849E1A86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1B2AA-8441-ECD8-694D-2E9C011B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77325-6E60-23F6-64A3-D3D6FD92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C91FE-D517-697C-C486-928BBF03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64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30D4-406F-1A90-D53E-D14FE3D9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07C27-35C6-D0D6-D93A-E60695A73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40B58-215E-EEC8-617B-35EB14432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E5F79-570B-E1A2-382F-431D1E15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3727E-AD8B-644C-024A-01D22A8B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84171-4B51-F8AB-4523-8649754F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49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DA67-1E96-E02D-6106-159D8DD3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668B2-3276-09CE-652C-CBC79665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5E3B2-2432-749F-62D4-C65033537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84077-E0D3-AED5-7CE2-7F0046952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1A1AF-7293-7D20-4498-F76CDD565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28888-7366-184D-6B64-67B2D703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C71BCC-F704-73E6-1604-05E1F627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E138D-E681-237B-48E4-41F8AFD6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52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EBDE-6257-C173-7459-E6372D64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A0F92-6E0E-20AF-85F3-DC5BB765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5B572-67A9-F71E-8427-5FA9F31B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2BE7E-ABEC-0FF0-78D0-8E81AB40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9A5A3-F15C-5B26-A8DB-21D8739E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B8A3-DA4D-3C58-04A8-68673203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FAEE8-08F9-BD31-902A-75B241F9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61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0DDC-7DDC-26C5-D0C9-416B92353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3F25-D24B-BF26-5C40-767E50921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A6323-E669-49C0-2327-47B73E97A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EA82C-4AD4-8E65-DB3A-043DBD69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FCBF4-2B9F-EDFC-DC47-150E728C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39FF9-2EE3-0A97-AA87-0E6B1123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2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E08E-DE0D-9472-AED8-5E05623A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ACD59-0C8F-F062-93FF-B01A5DE2A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C20A-4A1A-E6D1-2318-8E13BC336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B6B5A-1509-1559-4F46-D14FD485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8AA1C-90EA-29B7-BED8-CD1953BB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DCE09-D5F9-EA42-D06B-A4B97C9A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14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52E31-3D81-5692-6975-1D0B8861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3EF92-8D73-C64E-3504-311BD8A3C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D6F42-9CE4-87AA-AF1B-868A33C06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FECBE5-B4F4-4425-98A4-66A8BC6F717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CCB46-50D6-A711-CDD5-9772931EB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14C2E-C9B5-B79B-7FE6-E4E5857A3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89096E-6199-4FEC-A09B-CE233A0C48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53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A468-C1B8-88E0-4EAC-22D352220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7200" dirty="0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a game, shall we?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E4631-21FA-542E-497B-32BE11C79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81923"/>
            <a:ext cx="9144000" cy="1655762"/>
          </a:xfrm>
        </p:spPr>
        <p:txBody>
          <a:bodyPr>
            <a:normAutofit/>
          </a:bodyPr>
          <a:lstStyle/>
          <a:p>
            <a:r>
              <a:rPr lang="en-GB" sz="1400" b="1" dirty="0" err="1">
                <a:solidFill>
                  <a:schemeClr val="bg1"/>
                </a:solidFill>
              </a:rPr>
              <a:t>ui</a:t>
            </a:r>
            <a:r>
              <a:rPr lang="en-GB" sz="1400" b="1" dirty="0">
                <a:solidFill>
                  <a:schemeClr val="bg1"/>
                </a:solidFill>
              </a:rPr>
              <a:t> design programming 1</a:t>
            </a:r>
            <a:br>
              <a:rPr lang="en-GB" sz="1400" b="1" dirty="0">
                <a:solidFill>
                  <a:schemeClr val="bg1"/>
                </a:solidFill>
              </a:rPr>
            </a:br>
            <a:endParaRPr lang="en-GB" sz="1400" b="1" dirty="0">
              <a:solidFill>
                <a:schemeClr val="bg1"/>
              </a:solidFill>
            </a:endParaRPr>
          </a:p>
          <a:p>
            <a:r>
              <a:rPr lang="en-GB" sz="1400" b="1" dirty="0" err="1">
                <a:solidFill>
                  <a:schemeClr val="bg1"/>
                </a:solidFill>
              </a:rPr>
              <a:t>humay</a:t>
            </a:r>
            <a:r>
              <a:rPr lang="en-GB" sz="1400" b="1" dirty="0">
                <a:solidFill>
                  <a:schemeClr val="bg1"/>
                </a:solidFill>
              </a:rPr>
              <a:t> </a:t>
            </a:r>
            <a:r>
              <a:rPr lang="en-GB" sz="1400" b="1" dirty="0" err="1">
                <a:solidFill>
                  <a:schemeClr val="bg1"/>
                </a:solidFill>
              </a:rPr>
              <a:t>vahid</a:t>
            </a:r>
            <a:endParaRPr lang="en-GB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710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B1F0-FE51-451C-11B2-28CF87CA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what is it?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D6E41-C3EC-06E6-D501-39E48431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3902"/>
            <a:ext cx="7498683" cy="3573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89273-53B9-6683-7003-2590CC5CE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4182" y="2012255"/>
            <a:ext cx="2589618" cy="191891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playful web-based game, where a mischievous cat answers your questions —</a:t>
            </a:r>
            <a:br>
              <a:rPr kumimoji="0" lang="az-Latn-A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right or wrong, who knows?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744176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108B-B893-5E02-9E27-3F147A01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i</a:t>
            </a:r>
            <a:r>
              <a:rPr lang="az-Latn-AZ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nspo</a:t>
            </a:r>
            <a:r>
              <a:rPr lang="az-Latn-AZ" dirty="0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..</a:t>
            </a:r>
            <a:r>
              <a:rPr lang="en-GB" dirty="0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A687-EFC7-21E5-8622-5DE1647C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147"/>
            <a:ext cx="5701496" cy="109119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inspired by a 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tiktok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filter where users receive random answers to fuel their storytelling, 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translated this concept into an interactive website to encourage imagination and narrative play.</a:t>
            </a:r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32D32-B1B0-EA14-CAB3-DB7E6BFF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495" b="42807"/>
          <a:stretch/>
        </p:blipFill>
        <p:spPr>
          <a:xfrm>
            <a:off x="7481149" y="0"/>
            <a:ext cx="4710851" cy="3922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677314-6AE5-5730-88A9-C64D4747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158" r="395" b="13"/>
          <a:stretch/>
        </p:blipFill>
        <p:spPr>
          <a:xfrm>
            <a:off x="0" y="3844602"/>
            <a:ext cx="12192000" cy="30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F35A-ECB8-639C-AB4D-0A50EECF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the gamification</a:t>
            </a:r>
            <a:endParaRPr lang="en-GB" dirty="0">
              <a:solidFill>
                <a:schemeClr val="bg1"/>
              </a:solidFill>
              <a:latin typeface="Yuji Mai" panose="020B0600000000000000" pitchFamily="34" charset="-128"/>
              <a:ea typeface="Yuji Mai" panose="020B06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6A9-750E-8826-F2CB-95748DE8F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05837"/>
            <a:ext cx="4717648" cy="111434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400" b="1" dirty="0">
                <a:solidFill>
                  <a:schemeClr val="bg1"/>
                </a:solidFill>
              </a:rPr>
              <a:t>the central figure of the game is a sly and whimsical cat — she responds to yes-or-no questions, but her answers</a:t>
            </a:r>
            <a:br>
              <a:rPr lang="az-Latn-AZ" sz="1400" b="1" dirty="0">
                <a:solidFill>
                  <a:schemeClr val="bg1"/>
                </a:solidFill>
              </a:rPr>
            </a:br>
            <a:r>
              <a:rPr lang="en-GB" sz="1400" b="1" dirty="0">
                <a:solidFill>
                  <a:schemeClr val="bg1"/>
                </a:solidFill>
              </a:rPr>
              <a:t>may be misleading, adding mystery and fun to the </a:t>
            </a:r>
            <a:r>
              <a:rPr lang="az-Latn-AZ" sz="1400" b="1" dirty="0">
                <a:solidFill>
                  <a:schemeClr val="bg1"/>
                </a:solidFill>
              </a:rPr>
              <a:t>ux.</a:t>
            </a:r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671BB-9094-91E7-7790-E9A0172CF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93788" y="-318825"/>
            <a:ext cx="449477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743D9-E86E-BBC5-476F-2A5DC4AFA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651">
            <a:off x="2025689" y="2007403"/>
            <a:ext cx="1631144" cy="1114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15C99-EE19-4021-CFC7-85FFE3212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17" y="726311"/>
            <a:ext cx="4215644" cy="54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06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73EF-20F5-CB89-33EC-026C9D83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design &amp; interaction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D8E19-1196-21CD-0640-BC53072D3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5406"/>
            <a:ext cx="4909457" cy="1114345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400" b="1" dirty="0">
                <a:solidFill>
                  <a:schemeClr val="bg1"/>
                </a:solidFill>
              </a:rPr>
              <a:t>the </a:t>
            </a:r>
            <a:r>
              <a:rPr lang="en-GB" sz="1400" b="1" dirty="0" err="1">
                <a:solidFill>
                  <a:schemeClr val="bg1"/>
                </a:solidFill>
              </a:rPr>
              <a:t>ui</a:t>
            </a:r>
            <a:r>
              <a:rPr lang="en-GB" sz="1400" b="1" dirty="0">
                <a:solidFill>
                  <a:schemeClr val="bg1"/>
                </a:solidFill>
              </a:rPr>
              <a:t> features poetic prompts, soft animations, glowing star trails, and a floating cat to enhance visual storytelling and reflect the game’s playful, mysterious tone.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05A29-BE4E-D211-1519-61B39270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6" t="34004" r="60703" b="10041"/>
          <a:stretch/>
        </p:blipFill>
        <p:spPr>
          <a:xfrm>
            <a:off x="6555132" y="2241148"/>
            <a:ext cx="4676173" cy="3590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812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BDD9-BE62-B98A-EF8E-D4C595EE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qr</a:t>
            </a:r>
            <a:r>
              <a:rPr lang="en-GB" dirty="0">
                <a:solidFill>
                  <a:schemeClr val="bg1"/>
                </a:solidFill>
                <a:latin typeface="Yuji Mai" panose="020B0600000000000000" pitchFamily="34" charset="-128"/>
                <a:ea typeface="Yuji Mai" panose="020B0600000000000000" pitchFamily="34" charset="-128"/>
              </a:rPr>
              <a:t>~~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81A26-A6F2-68AC-C8BF-C8D84226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42" y="2194056"/>
            <a:ext cx="5840558" cy="361447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763C28A-6B1D-529E-CED0-78B8B97EC7CF}"/>
              </a:ext>
            </a:extLst>
          </p:cNvPr>
          <p:cNvGrpSpPr/>
          <p:nvPr/>
        </p:nvGrpSpPr>
        <p:grpSpPr>
          <a:xfrm>
            <a:off x="7613972" y="4853095"/>
            <a:ext cx="356040" cy="155520"/>
            <a:chOff x="7613972" y="4853095"/>
            <a:chExt cx="356040" cy="155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13DB05-33FB-0BAE-47E5-290691039B80}"/>
                    </a:ext>
                  </a:extLst>
                </p14:cNvPr>
                <p14:cNvContentPartPr/>
                <p14:nvPr/>
              </p14:nvContentPartPr>
              <p14:xfrm>
                <a:off x="7621892" y="4853095"/>
                <a:ext cx="95400" cy="15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13DB05-33FB-0BAE-47E5-290691039B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4252" y="4835095"/>
                  <a:ext cx="131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0AD4FE-C40E-0229-EA49-976C06D2899D}"/>
                    </a:ext>
                  </a:extLst>
                </p14:cNvPr>
                <p14:cNvContentPartPr/>
                <p14:nvPr/>
              </p14:nvContentPartPr>
              <p14:xfrm>
                <a:off x="7613972" y="4952815"/>
                <a:ext cx="35604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0AD4FE-C40E-0229-EA49-976C06D289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95972" y="4934815"/>
                  <a:ext cx="39168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95C7115-17E1-377A-07F3-6C54D189B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4056"/>
            <a:ext cx="2857500" cy="28575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8623F3-7F05-0E5A-368D-D36A7437E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0" y="5363404"/>
            <a:ext cx="3013717" cy="445128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200" b="1" dirty="0">
                <a:solidFill>
                  <a:schemeClr val="bg1"/>
                </a:solidFill>
              </a:rPr>
              <a:t>감사합니다 </a:t>
            </a:r>
            <a:r>
              <a:rPr lang="en-GB" altLang="ko-KR" sz="2200" b="1" dirty="0">
                <a:solidFill>
                  <a:schemeClr val="bg1"/>
                </a:solidFill>
              </a:rPr>
              <a:t>&lt;3 !!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974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204</Words>
  <Application>Microsoft Office PowerPoint</Application>
  <PresentationFormat>Widescreen</PresentationFormat>
  <Paragraphs>21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Yuji Mai</vt:lpstr>
      <vt:lpstr>Aptos</vt:lpstr>
      <vt:lpstr>Aptos Display</vt:lpstr>
      <vt:lpstr>Arial</vt:lpstr>
      <vt:lpstr>Office Theme</vt:lpstr>
      <vt:lpstr>a game, shall we?</vt:lpstr>
      <vt:lpstr>what is it?</vt:lpstr>
      <vt:lpstr>inspo..?</vt:lpstr>
      <vt:lpstr>the gamification</vt:lpstr>
      <vt:lpstr>design &amp; interaction</vt:lpstr>
      <vt:lpstr>qr~~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Humay Vahid</dc:creator>
  <cp:lastModifiedBy>Humay Vahid</cp:lastModifiedBy>
  <cp:revision>1</cp:revision>
  <dcterms:created xsi:type="dcterms:W3CDTF">2025-06-23T01:28:57Z</dcterms:created>
  <dcterms:modified xsi:type="dcterms:W3CDTF">2025-06-23T03:00:33Z</dcterms:modified>
</cp:coreProperties>
</file>